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463"/>
  </p:normalViewPr>
  <p:slideViewPr>
    <p:cSldViewPr snapToGrid="0">
      <p:cViewPr varScale="1">
        <p:scale>
          <a:sx n="103" d="100"/>
          <a:sy n="103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mu.bootcampcontent.com/SMU-Coding-Bootcamp/SMDA201809FSFONLINE1/tree/master/01-html-git-css/01-Activitie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 Edit the HTML files in all of the “</a:t>
            </a:r>
            <a:r>
              <a:rPr dirty="0" err="1"/>
              <a:t>RelativePaths</a:t>
            </a:r>
            <a:r>
              <a:rPr dirty="0"/>
              <a:t>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Tip: Check out the “</a:t>
            </a:r>
            <a:r>
              <a:rPr dirty="0" err="1"/>
              <a:t>RelativePaths_WorkingExample</a:t>
            </a:r>
            <a:r>
              <a:rPr dirty="0"/>
              <a:t>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1-RelativePaths</a:t>
            </a:r>
            <a:r>
              <a:rPr dirty="0"/>
              <a:t>|  Suggested Time: </a:t>
            </a:r>
            <a:r>
              <a:rPr b="0" dirty="0"/>
              <a:t>1</a:t>
            </a:r>
            <a:r>
              <a:rPr lang="en-US" b="0" dirty="0"/>
              <a:t>2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58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</a:t>
            </a:r>
            <a:r>
              <a:rPr lang="en-US" dirty="0"/>
              <a:t>Lab</a:t>
            </a:r>
            <a:r>
              <a:rPr dirty="0"/>
              <a:t>.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https://</a:t>
            </a:r>
            <a:r>
              <a:rPr lang="en-US" dirty="0" err="1"/>
              <a:t>smu.bootcampcontent.com</a:t>
            </a:r>
            <a:r>
              <a:rPr lang="en-US" dirty="0"/>
              <a:t>/SMU-Coding-Bootcamp/SMDA201809FSFONLINE1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lang="en-US" b="1" u="sng" dirty="0"/>
              <a:t>Next Saturday, September 22, 2018 by 11:59:59 PM CT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80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endParaRPr lang="en-US" dirty="0"/>
          </a:p>
          <a:p>
            <a:pPr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br>
              <a:rPr dirty="0"/>
            </a:br>
            <a:r>
              <a:rPr lang="en-US" dirty="0">
                <a:hlinkClick r:id="rId2"/>
              </a:rPr>
              <a:t>https://smu.bootcampcontent.com/SMU-Coding-Bootcamp/SMDA201809FSFONLINE1/tree/master/01-html-git-css/01-Activities</a:t>
            </a:r>
            <a:endParaRPr lang="en-US" dirty="0"/>
          </a:p>
          <a:p>
            <a:pPr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289210"/>
            <a:ext cx="4648200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Re-do this </a:t>
            </a:r>
            <a:r>
              <a:rPr lang="en-US" dirty="0"/>
              <a:t>outside of class</a:t>
            </a:r>
            <a:r>
              <a:rPr dirty="0"/>
              <a:t>. </a:t>
            </a:r>
            <a:br>
              <a:rPr dirty="0"/>
            </a:br>
            <a:r>
              <a:rPr sz="2400" b="0" u="none" dirty="0"/>
              <a:t>We designed this exercise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to firm up your HTML/CSS skills.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REMEMBER: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best way to learn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web development </a:t>
            </a:r>
            <a:endParaRPr sz="33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1913</Words>
  <Application>Microsoft Macintosh PowerPoint</Application>
  <PresentationFormat>On-screen Show (4:3)</PresentationFormat>
  <Paragraphs>325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Roger Le</cp:lastModifiedBy>
  <cp:revision>10</cp:revision>
  <dcterms:modified xsi:type="dcterms:W3CDTF">2018-09-15T03:21:54Z</dcterms:modified>
</cp:coreProperties>
</file>